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5" r:id="rId4"/>
    <p:sldId id="268" r:id="rId5"/>
    <p:sldId id="267" r:id="rId6"/>
    <p:sldId id="269" r:id="rId7"/>
    <p:sldId id="261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Public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012AFC8-B96F-4A5D-A894-A047235A7B5B}">
          <p14:sldIdLst>
            <p14:sldId id="256"/>
            <p14:sldId id="257"/>
          </p14:sldIdLst>
        </p14:section>
        <p14:section name="Untitled Section" id="{82FE66B8-81DD-4586-99E7-4189CB1A7581}">
          <p14:sldIdLst>
            <p14:sldId id="265"/>
            <p14:sldId id="268"/>
            <p14:sldId id="267"/>
            <p14:sldId id="269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2803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7" r:id="rId96"/>
    <p:sldLayoutId id="2147483748" r:id="rId97"/>
    <p:sldLayoutId id="2147483749" r:id="rId98"/>
    <p:sldLayoutId id="2147483750" r:id="rId99"/>
    <p:sldLayoutId id="2147483751" r:id="rId100"/>
    <p:sldLayoutId id="2147483752" r:id="rId101"/>
    <p:sldLayoutId id="2147483753" r:id="rId102"/>
    <p:sldLayoutId id="2147483754" r:id="rId103"/>
    <p:sldLayoutId id="2147483755" r:id="rId104"/>
    <p:sldLayoutId id="2147483756" r:id="rId105"/>
    <p:sldLayoutId id="2147483757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866608" cy="4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“Food Delivery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Food Delivery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GB" sz="1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ull stack development project with java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73858" cy="506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41878816"/>
              </p:ext>
            </p:extLst>
          </p:nvPr>
        </p:nvGraphicFramePr>
        <p:xfrm>
          <a:off x="234274" y="2211271"/>
          <a:ext cx="4352655" cy="222501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818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66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E6D887F71A52AE9832546809975A4BD1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Basant kumar Bharati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64"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55AEB6D0A4A8D92BF9842BF063B44D17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Ankit Kumar Sah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64"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467060B2BCAFCB5BB71406FFA8A31AE3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Abhishek Kumar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664"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2EDDCE680CC2A8AA5894DB26C584D030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Raja Babu Das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765" y="1225904"/>
            <a:ext cx="8151224" cy="37417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7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Uniform front end code for “Food Delivery website”</a:t>
            </a:r>
          </a:p>
          <a:p>
            <a:pPr marL="139700" indent="0" algn="l">
              <a:buNone/>
            </a:pPr>
            <a:endParaRPr lang="en-GB" sz="1300" b="1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 Structure:</a:t>
            </a:r>
          </a:p>
          <a:p>
            <a:pPr algn="l"/>
            <a:endParaRPr lang="en-GB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Header Section: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the website logo and navigation links.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a search bar for users to search for restaurants.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List Section: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a grid or list of restaurants with basic information (name, rating, cuisine).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restaurant item should be a clickable link to the restaurant details page.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Footer Section: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contact information, social media links, and any necessary legal information</a:t>
            </a:r>
            <a:r>
              <a:rPr lang="en-GB" sz="1200" b="0" i="0" dirty="0">
                <a:effectLst/>
                <a:latin typeface="Söhne"/>
              </a:rPr>
              <a:t>.</a:t>
            </a:r>
          </a:p>
          <a:p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DE3B0F-2A0C-3A50-A60E-23DC1521764B}"/>
              </a:ext>
            </a:extLst>
          </p:cNvPr>
          <p:cNvSpPr txBox="1">
            <a:spLocks/>
          </p:cNvSpPr>
          <p:nvPr/>
        </p:nvSpPr>
        <p:spPr>
          <a:xfrm>
            <a:off x="533088" y="714155"/>
            <a:ext cx="7270413" cy="46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GB" sz="18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</a:p>
        </p:txBody>
      </p:sp>
    </p:spTree>
    <p:extLst>
      <p:ext uri="{BB962C8B-B14F-4D97-AF65-F5344CB8AC3E}">
        <p14:creationId xmlns:p14="http://schemas.microsoft.com/office/powerpoint/2010/main" val="81367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246" y="912396"/>
            <a:ext cx="8151224" cy="3741713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 Styling:</a:t>
            </a:r>
          </a:p>
          <a:p>
            <a:pPr algn="l"/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Scheme: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Choose a consistent and appealing </a:t>
            </a:r>
            <a:r>
              <a:rPr lang="en-GB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scheme that reflects the brand.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contrasting </a:t>
            </a:r>
            <a:r>
              <a:rPr lang="en-GB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highlight important elements.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Typography: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readable fonts for headings and body text.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 a consistent font style throughout the website.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Responsive Design: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the website is responsive for various screen sizes (desktop, tablet, mobile).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media queries to adjust styles based on screen width.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83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623" y="880810"/>
            <a:ext cx="8151224" cy="4112934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Interactive front end code for </a:t>
            </a:r>
            <a:r>
              <a:rPr lang="en-GB" sz="2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“Food Delivery website”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GB" sz="1300" b="1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JavaScript/React Interactivity:</a:t>
            </a:r>
          </a:p>
          <a:p>
            <a:pPr algn="l"/>
            <a:endParaRPr lang="en-GB" sz="2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Navigation: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smooth scrolling for internal links.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React Router for seamless page transitions.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List: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hover effects to highlight restaurant items.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 filter or sort functionality for the restaurant list.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Details Page: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an interactive menu that expands/collapses for each restaurant.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users to add items to the cart directly from the menu.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Cart Interaction: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 dynamic shopping cart that updates in real-time.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options to adjust quantities or remove items.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Checkout Process: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 users through a step-by-step checkout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form validation for user input.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Animations: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subtle animations for loading elements or transitioning between pages.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öhne"/>
              </a:rPr>
              <a:t>Consider animation effects for adding/removing items from the cart.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4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623" y="880810"/>
            <a:ext cx="8151224" cy="3937517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  <a:latin typeface="Söhne"/>
              </a:rPr>
              <a:t>User Experience (UX) Enhancements:</a:t>
            </a:r>
          </a:p>
          <a:p>
            <a:pPr algn="l">
              <a:buFont typeface="Wingdings" panose="05000000000000000000" pitchFamily="2" charset="2"/>
              <a:buChar char="v"/>
            </a:pPr>
            <a:endParaRPr lang="en-GB" sz="12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Messages: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clear and friendly messages for successful actions or errors.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tooltips or pop-ups for additional information.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Loading States: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loading indicators during data retrieval.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a smooth transition between loading and displaying content.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Guidance: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tooltips or hints for users unfamiliar with certain features.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 users through the checkout process with intuitive UI elements.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Accessibility: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the website is accessible by providing alternative text for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keyboard navigation for users with disabilities.</a:t>
            </a:r>
          </a:p>
          <a:p>
            <a:pPr marL="457200" lvl="1" indent="0" algn="l">
              <a:buNone/>
            </a:pPr>
            <a:endParaRPr lang="en-GB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0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22679"/>
            <a:ext cx="2722200" cy="502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>
              <a:lnSpc>
                <a:spcPts val="1645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https://github.com/Abhisaw8298/NM-DSCET-GROUP-13.git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On-screen Show (16:9)</PresentationFormat>
  <Paragraphs>86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EB Garamond ExtraBold</vt:lpstr>
      <vt:lpstr>Public Sans</vt:lpstr>
      <vt:lpstr>arial</vt:lpstr>
      <vt:lpstr>Noto Sans Symbols</vt:lpstr>
      <vt:lpstr>EB Garamond</vt:lpstr>
      <vt:lpstr>arial</vt:lpstr>
      <vt:lpstr>Calibri</vt:lpstr>
      <vt:lpstr>EB Garamond Medium</vt:lpstr>
      <vt:lpstr>Wingdings</vt:lpstr>
      <vt:lpstr>Söhne</vt:lpstr>
      <vt:lpstr>Simple Light</vt:lpstr>
      <vt:lpstr>PowerPoint Presentation</vt:lpstr>
      <vt:lpstr>Food Delivery website</vt:lpstr>
      <vt:lpstr>Frontend Creation </vt:lpstr>
      <vt:lpstr>Frontend Creation </vt:lpstr>
      <vt:lpstr>Frontend Creation </vt:lpstr>
      <vt:lpstr>Frontend Creation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Basant kumar</cp:lastModifiedBy>
  <cp:revision>2</cp:revision>
  <dcterms:created xsi:type="dcterms:W3CDTF">2020-08-13T11:21:46Z</dcterms:created>
  <dcterms:modified xsi:type="dcterms:W3CDTF">2023-11-18T08:36:27Z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